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303" r:id="rId4"/>
    <p:sldId id="304" r:id="rId5"/>
    <p:sldId id="305" r:id="rId6"/>
    <p:sldId id="306" r:id="rId7"/>
    <p:sldId id="307" r:id="rId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EE44-D361-42D3-A119-53897F5E921F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FB2C7-3604-4E79-992F-5053128C2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0067AC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pc="5" dirty="0"/>
              <a:pPr marL="38100">
                <a:lnSpc>
                  <a:spcPct val="100000"/>
                </a:lnSpc>
                <a:spcBef>
                  <a:spcPts val="114"/>
                </a:spcBef>
              </a:pPr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0067AC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pc="5" dirty="0"/>
              <a:pPr marL="38100">
                <a:lnSpc>
                  <a:spcPct val="100000"/>
                </a:lnSpc>
                <a:spcBef>
                  <a:spcPts val="114"/>
                </a:spcBef>
              </a:pPr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0067AC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pc="5" dirty="0"/>
              <a:pPr marL="38100">
                <a:lnSpc>
                  <a:spcPct val="100000"/>
                </a:lnSpc>
                <a:spcBef>
                  <a:spcPts val="114"/>
                </a:spcBef>
              </a:pPr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0067AC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pc="5" dirty="0"/>
              <a:pPr marL="38100">
                <a:lnSpc>
                  <a:spcPct val="100000"/>
                </a:lnSpc>
                <a:spcBef>
                  <a:spcPts val="114"/>
                </a:spcBef>
              </a:pPr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0067AC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pc="5" dirty="0"/>
              <a:pPr marL="38100">
                <a:lnSpc>
                  <a:spcPct val="100000"/>
                </a:lnSpc>
                <a:spcBef>
                  <a:spcPts val="114"/>
                </a:spcBef>
              </a:pPr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3923" y="0"/>
            <a:ext cx="208788" cy="10820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06100" y="6198106"/>
            <a:ext cx="1365503" cy="61874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869424" y="6220966"/>
            <a:ext cx="751331" cy="56845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0632948" y="6236208"/>
            <a:ext cx="1905" cy="540385"/>
          </a:xfrm>
          <a:custGeom>
            <a:avLst/>
            <a:gdLst/>
            <a:ahLst/>
            <a:cxnLst/>
            <a:rect l="l" t="t" r="r" b="b"/>
            <a:pathLst>
              <a:path w="1904" h="540384">
                <a:moveTo>
                  <a:pt x="1524" y="0"/>
                </a:moveTo>
                <a:lnTo>
                  <a:pt x="0" y="539998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37860" y="6252970"/>
            <a:ext cx="685800" cy="5638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968" y="347853"/>
            <a:ext cx="11726062" cy="347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14144" y="1275588"/>
            <a:ext cx="9674860" cy="4670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7940" y="6600566"/>
            <a:ext cx="146050" cy="15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0" i="0">
                <a:solidFill>
                  <a:srgbClr val="0067AC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pc="5" dirty="0"/>
              <a:pPr marL="38100">
                <a:lnSpc>
                  <a:spcPct val="100000"/>
                </a:lnSpc>
                <a:spcBef>
                  <a:spcPts val="114"/>
                </a:spcBef>
              </a:pPr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4"/>
            <a:ext cx="12192000" cy="6780530"/>
            <a:chOff x="0" y="0"/>
            <a:chExt cx="12192000" cy="6780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53893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651491" y="5413247"/>
              <a:ext cx="0" cy="1188085"/>
            </a:xfrm>
            <a:custGeom>
              <a:avLst/>
              <a:gdLst/>
              <a:ahLst/>
              <a:cxnLst/>
              <a:rect l="l" t="t" r="r" b="b"/>
              <a:pathLst>
                <a:path h="1188084">
                  <a:moveTo>
                    <a:pt x="0" y="0"/>
                  </a:moveTo>
                  <a:lnTo>
                    <a:pt x="0" y="1187996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7760" y="5329426"/>
              <a:ext cx="1828799" cy="14508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4096" y="6664553"/>
            <a:ext cx="446278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5" dirty="0">
                <a:solidFill>
                  <a:srgbClr val="C0C0C0"/>
                </a:solidFill>
                <a:latin typeface="Verdana"/>
                <a:cs typeface="Verdana"/>
              </a:rPr>
              <a:t>This</a:t>
            </a:r>
            <a:r>
              <a:rPr sz="950" spc="10" dirty="0">
                <a:solidFill>
                  <a:srgbClr val="C0C0C0"/>
                </a:solidFill>
                <a:latin typeface="Verdana"/>
                <a:cs typeface="Verdana"/>
              </a:rPr>
              <a:t> is</a:t>
            </a:r>
            <a:r>
              <a:rPr sz="950" spc="25" dirty="0">
                <a:solidFill>
                  <a:srgbClr val="C0C0C0"/>
                </a:solidFill>
                <a:latin typeface="Verdana"/>
                <a:cs typeface="Verdana"/>
              </a:rPr>
              <a:t> </a:t>
            </a:r>
            <a:r>
              <a:rPr sz="950" spc="15" dirty="0">
                <a:solidFill>
                  <a:srgbClr val="C0C0C0"/>
                </a:solidFill>
                <a:latin typeface="Verdana"/>
                <a:cs typeface="Verdana"/>
              </a:rPr>
              <a:t>the</a:t>
            </a:r>
            <a:r>
              <a:rPr sz="950" spc="20" dirty="0">
                <a:solidFill>
                  <a:srgbClr val="C0C0C0"/>
                </a:solidFill>
                <a:latin typeface="Verdana"/>
                <a:cs typeface="Verdana"/>
              </a:rPr>
              <a:t> </a:t>
            </a:r>
            <a:r>
              <a:rPr sz="950" spc="15" dirty="0">
                <a:solidFill>
                  <a:srgbClr val="C0C0C0"/>
                </a:solidFill>
                <a:latin typeface="Verdana"/>
                <a:cs typeface="Verdana"/>
              </a:rPr>
              <a:t>sole</a:t>
            </a:r>
            <a:r>
              <a:rPr sz="950" spc="25" dirty="0">
                <a:solidFill>
                  <a:srgbClr val="C0C0C0"/>
                </a:solidFill>
                <a:latin typeface="Verdana"/>
                <a:cs typeface="Verdana"/>
              </a:rPr>
              <a:t> </a:t>
            </a:r>
            <a:r>
              <a:rPr sz="950" spc="15" dirty="0">
                <a:solidFill>
                  <a:srgbClr val="C0C0C0"/>
                </a:solidFill>
                <a:latin typeface="Verdana"/>
                <a:cs typeface="Verdana"/>
              </a:rPr>
              <a:t>and exclusive</a:t>
            </a:r>
            <a:r>
              <a:rPr sz="950" spc="5" dirty="0">
                <a:solidFill>
                  <a:srgbClr val="C0C0C0"/>
                </a:solidFill>
                <a:latin typeface="Verdana"/>
                <a:cs typeface="Verdana"/>
              </a:rPr>
              <a:t> </a:t>
            </a:r>
            <a:r>
              <a:rPr sz="950" spc="15" dirty="0">
                <a:solidFill>
                  <a:srgbClr val="C0C0C0"/>
                </a:solidFill>
                <a:latin typeface="Verdana"/>
                <a:cs typeface="Verdana"/>
              </a:rPr>
              <a:t>property</a:t>
            </a:r>
            <a:r>
              <a:rPr sz="950" dirty="0">
                <a:solidFill>
                  <a:srgbClr val="C0C0C0"/>
                </a:solidFill>
                <a:latin typeface="Verdana"/>
                <a:cs typeface="Verdana"/>
              </a:rPr>
              <a:t> </a:t>
            </a:r>
            <a:r>
              <a:rPr sz="950" spc="15" dirty="0">
                <a:solidFill>
                  <a:srgbClr val="C0C0C0"/>
                </a:solidFill>
                <a:latin typeface="Verdana"/>
                <a:cs typeface="Verdana"/>
              </a:rPr>
              <a:t>of</a:t>
            </a:r>
            <a:r>
              <a:rPr sz="950" spc="20" dirty="0">
                <a:solidFill>
                  <a:srgbClr val="C0C0C0"/>
                </a:solidFill>
                <a:latin typeface="Verdana"/>
                <a:cs typeface="Verdana"/>
              </a:rPr>
              <a:t> HDFC</a:t>
            </a:r>
            <a:r>
              <a:rPr sz="950" spc="-5" dirty="0">
                <a:solidFill>
                  <a:srgbClr val="C0C0C0"/>
                </a:solidFill>
                <a:latin typeface="Verdana"/>
                <a:cs typeface="Verdana"/>
              </a:rPr>
              <a:t> </a:t>
            </a:r>
            <a:r>
              <a:rPr sz="950" spc="10" dirty="0">
                <a:solidFill>
                  <a:srgbClr val="C0C0C0"/>
                </a:solidFill>
                <a:latin typeface="Verdana"/>
                <a:cs typeface="Verdana"/>
              </a:rPr>
              <a:t>Life.</a:t>
            </a:r>
            <a:r>
              <a:rPr sz="950" spc="55" dirty="0">
                <a:solidFill>
                  <a:srgbClr val="C0C0C0"/>
                </a:solidFill>
                <a:latin typeface="Verdana"/>
                <a:cs typeface="Verdana"/>
              </a:rPr>
              <a:t> </a:t>
            </a:r>
            <a:r>
              <a:rPr sz="950" spc="15" dirty="0">
                <a:solidFill>
                  <a:srgbClr val="C0C0C0"/>
                </a:solidFill>
                <a:latin typeface="Verdana"/>
                <a:cs typeface="Verdana"/>
              </a:rPr>
              <a:t>October 12, </a:t>
            </a:r>
            <a:r>
              <a:rPr sz="950" spc="20" dirty="0">
                <a:solidFill>
                  <a:srgbClr val="C0C0C0"/>
                </a:solidFill>
                <a:latin typeface="Verdana"/>
                <a:cs typeface="Verdana"/>
              </a:rPr>
              <a:t>2021</a:t>
            </a:r>
            <a:endParaRPr sz="95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71539" y="5565816"/>
            <a:ext cx="1946497" cy="8637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9475" y="5446776"/>
            <a:ext cx="1263396" cy="10485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39130" y="5628099"/>
            <a:ext cx="1133475" cy="85766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03375" y="1814017"/>
            <a:ext cx="7559675" cy="684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4300" spc="-10" dirty="0" err="1"/>
              <a:t>Insta</a:t>
            </a:r>
            <a:r>
              <a:rPr lang="en-US" sz="4300" spc="-10" dirty="0"/>
              <a:t>-A 2.0</a:t>
            </a:r>
            <a:endParaRPr sz="4300"/>
          </a:p>
        </p:txBody>
      </p:sp>
      <p:sp>
        <p:nvSpPr>
          <p:cNvPr id="11" name="object 11"/>
          <p:cNvSpPr txBox="1"/>
          <p:nvPr/>
        </p:nvSpPr>
        <p:spPr>
          <a:xfrm>
            <a:off x="1603375" y="3023107"/>
            <a:ext cx="3100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chemeClr val="bg1"/>
                </a:solidFill>
                <a:latin typeface="Verdana"/>
                <a:cs typeface="Verdana"/>
              </a:rPr>
              <a:t>Walkthrough</a:t>
            </a:r>
            <a:endParaRPr sz="280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68" y="347853"/>
            <a:ext cx="11726062" cy="492443"/>
          </a:xfrm>
        </p:spPr>
        <p:txBody>
          <a:bodyPr/>
          <a:lstStyle/>
          <a:p>
            <a:pPr algn="l"/>
            <a:r>
              <a:rPr lang="en-US" sz="3200" b="1" dirty="0"/>
              <a:t>Login Screen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10742" b="8203"/>
          <a:stretch>
            <a:fillRect/>
          </a:stretch>
        </p:blipFill>
        <p:spPr bwMode="auto">
          <a:xfrm>
            <a:off x="666712" y="1142984"/>
            <a:ext cx="1000132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1DFB2C-35F1-1EFE-09E7-387D77A44CED}"/>
              </a:ext>
            </a:extLst>
          </p:cNvPr>
          <p:cNvSpPr txBox="1"/>
          <p:nvPr/>
        </p:nvSpPr>
        <p:spPr>
          <a:xfrm>
            <a:off x="8040216" y="2204864"/>
            <a:ext cx="185738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Username is the official email id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217C30-004D-3126-C1BC-409D54C75852}"/>
              </a:ext>
            </a:extLst>
          </p:cNvPr>
          <p:cNvCxnSpPr>
            <a:cxnSpLocks/>
          </p:cNvCxnSpPr>
          <p:nvPr/>
        </p:nvCxnSpPr>
        <p:spPr>
          <a:xfrm>
            <a:off x="6600056" y="2708920"/>
            <a:ext cx="14401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A126BA-5995-E9FF-CE0C-B59C5512A6FD}"/>
              </a:ext>
            </a:extLst>
          </p:cNvPr>
          <p:cNvSpPr txBox="1"/>
          <p:nvPr/>
        </p:nvSpPr>
        <p:spPr>
          <a:xfrm>
            <a:off x="8040216" y="3356992"/>
            <a:ext cx="2160240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Password:Hdfc@2025$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7BF335-DAA4-D4BD-FB28-46668FBC7E31}"/>
              </a:ext>
            </a:extLst>
          </p:cNvPr>
          <p:cNvCxnSpPr>
            <a:cxnSpLocks/>
          </p:cNvCxnSpPr>
          <p:nvPr/>
        </p:nvCxnSpPr>
        <p:spPr>
          <a:xfrm>
            <a:off x="6600056" y="3505363"/>
            <a:ext cx="14401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68" y="347853"/>
            <a:ext cx="11726062" cy="492443"/>
          </a:xfrm>
        </p:spPr>
        <p:txBody>
          <a:bodyPr/>
          <a:lstStyle/>
          <a:p>
            <a:r>
              <a:rPr lang="en-US" sz="3200" b="1" dirty="0">
                <a:solidFill>
                  <a:prstClr val="white"/>
                </a:solidFill>
              </a:rPr>
              <a:t>Logged Screen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0742" b="9179"/>
          <a:stretch>
            <a:fillRect/>
          </a:stretch>
        </p:blipFill>
        <p:spPr bwMode="auto">
          <a:xfrm>
            <a:off x="666712" y="1142984"/>
            <a:ext cx="100013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68" y="347853"/>
            <a:ext cx="11726062" cy="492443"/>
          </a:xfrm>
        </p:spPr>
        <p:txBody>
          <a:bodyPr/>
          <a:lstStyle/>
          <a:p>
            <a:r>
              <a:rPr lang="en-US" sz="3200" b="1" dirty="0">
                <a:solidFill>
                  <a:prstClr val="white"/>
                </a:solidFill>
              </a:rPr>
              <a:t>Ex.1 To Download Brochures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0742" b="8203"/>
          <a:stretch>
            <a:fillRect/>
          </a:stretch>
        </p:blipFill>
        <p:spPr bwMode="auto">
          <a:xfrm>
            <a:off x="666712" y="1142984"/>
            <a:ext cx="1000132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68" y="347853"/>
            <a:ext cx="11726062" cy="492443"/>
          </a:xfrm>
        </p:spPr>
        <p:txBody>
          <a:bodyPr/>
          <a:lstStyle/>
          <a:p>
            <a:r>
              <a:rPr lang="en-US" sz="3200" b="1" dirty="0">
                <a:solidFill>
                  <a:prstClr val="white"/>
                </a:solidFill>
              </a:rPr>
              <a:t>Ex.1 To Download Brochures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10742" b="9179"/>
          <a:stretch>
            <a:fillRect/>
          </a:stretch>
        </p:blipFill>
        <p:spPr bwMode="auto">
          <a:xfrm>
            <a:off x="738150" y="1214422"/>
            <a:ext cx="992988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38150" y="3357562"/>
            <a:ext cx="3286148" cy="1857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96396" y="2643182"/>
            <a:ext cx="1571636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96066" y="2357430"/>
            <a:ext cx="185738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Just write the plan name</a:t>
            </a:r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8453454" y="2649818"/>
            <a:ext cx="571504" cy="7791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67240" y="3701481"/>
            <a:ext cx="185738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You will get the output.</a:t>
            </a:r>
          </a:p>
        </p:txBody>
      </p:sp>
      <p:cxnSp>
        <p:nvCxnSpPr>
          <p:cNvPr id="13" name="Straight Arrow Connector 12"/>
          <p:cNvCxnSpPr>
            <a:stCxn id="12" idx="1"/>
            <a:endCxn id="5" idx="3"/>
          </p:cNvCxnSpPr>
          <p:nvPr/>
        </p:nvCxnSpPr>
        <p:spPr>
          <a:xfrm rot="10800000" flipV="1">
            <a:off x="4024298" y="3993868"/>
            <a:ext cx="642942" cy="292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0742" b="8203"/>
          <a:stretch>
            <a:fillRect/>
          </a:stretch>
        </p:blipFill>
        <p:spPr bwMode="auto">
          <a:xfrm>
            <a:off x="738150" y="1142984"/>
            <a:ext cx="1000132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68" y="347853"/>
            <a:ext cx="11726062" cy="492443"/>
          </a:xfrm>
        </p:spPr>
        <p:txBody>
          <a:bodyPr/>
          <a:lstStyle/>
          <a:p>
            <a:r>
              <a:rPr lang="en-US" sz="3200" b="1" dirty="0">
                <a:solidFill>
                  <a:prstClr val="white"/>
                </a:solidFill>
              </a:rPr>
              <a:t>Ex.2 To check the entry age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096396" y="2143116"/>
            <a:ext cx="1571636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96066" y="2357430"/>
            <a:ext cx="185738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To check Minimum entry age </a:t>
            </a:r>
          </a:p>
        </p:txBody>
      </p:sp>
      <p:cxnSp>
        <p:nvCxnSpPr>
          <p:cNvPr id="11" name="Straight Arrow Connector 10"/>
          <p:cNvCxnSpPr>
            <a:stCxn id="7" idx="3"/>
            <a:endCxn id="6" idx="1"/>
          </p:cNvCxnSpPr>
          <p:nvPr/>
        </p:nvCxnSpPr>
        <p:spPr>
          <a:xfrm flipV="1">
            <a:off x="8453454" y="2536025"/>
            <a:ext cx="642942" cy="1137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10742" b="9179"/>
          <a:stretch>
            <a:fillRect/>
          </a:stretch>
        </p:blipFill>
        <p:spPr bwMode="auto">
          <a:xfrm>
            <a:off x="595274" y="1142984"/>
            <a:ext cx="102156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68" y="347853"/>
            <a:ext cx="11726062" cy="492443"/>
          </a:xfrm>
        </p:spPr>
        <p:txBody>
          <a:bodyPr/>
          <a:lstStyle/>
          <a:p>
            <a:r>
              <a:rPr lang="en-US" sz="3200" b="1" dirty="0">
                <a:solidFill>
                  <a:prstClr val="white"/>
                </a:solidFill>
              </a:rPr>
              <a:t>Ex.2 To check the entry age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38150" y="3000372"/>
            <a:ext cx="3786214" cy="1500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96396" y="2214554"/>
            <a:ext cx="1571636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96066" y="2357430"/>
            <a:ext cx="185738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To check Minimum entry age </a:t>
            </a:r>
          </a:p>
        </p:txBody>
      </p:sp>
      <p:cxnSp>
        <p:nvCxnSpPr>
          <p:cNvPr id="11" name="Straight Arrow Connector 10"/>
          <p:cNvCxnSpPr>
            <a:stCxn id="7" idx="3"/>
            <a:endCxn id="6" idx="1"/>
          </p:cNvCxnSpPr>
          <p:nvPr/>
        </p:nvCxnSpPr>
        <p:spPr>
          <a:xfrm flipV="1">
            <a:off x="8453454" y="2607463"/>
            <a:ext cx="642942" cy="42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67306" y="3571876"/>
            <a:ext cx="185738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You will get the output.</a:t>
            </a:r>
          </a:p>
        </p:txBody>
      </p:sp>
      <p:cxnSp>
        <p:nvCxnSpPr>
          <p:cNvPr id="13" name="Straight Arrow Connector 12"/>
          <p:cNvCxnSpPr>
            <a:endCxn id="5" idx="3"/>
          </p:cNvCxnSpPr>
          <p:nvPr/>
        </p:nvCxnSpPr>
        <p:spPr>
          <a:xfrm rot="10800000">
            <a:off x="4524364" y="3750471"/>
            <a:ext cx="642942" cy="357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2990</TotalTime>
  <Words>89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Verdana</vt:lpstr>
      <vt:lpstr>Office Theme</vt:lpstr>
      <vt:lpstr>Insta-A 2.0</vt:lpstr>
      <vt:lpstr>Login Screen</vt:lpstr>
      <vt:lpstr>Logged Screen</vt:lpstr>
      <vt:lpstr>Ex.1 To Download Brochures</vt:lpstr>
      <vt:lpstr>Ex.1 To Download Brochures</vt:lpstr>
      <vt:lpstr>Ex.2 To check the entry age</vt:lpstr>
      <vt:lpstr>Ex.2 To check the entry 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Aneesh Khanna</dc:creator>
  <cp:lastModifiedBy>Shilpa GUPTA</cp:lastModifiedBy>
  <cp:revision>158</cp:revision>
  <dcterms:created xsi:type="dcterms:W3CDTF">2021-10-24T15:05:29Z</dcterms:created>
  <dcterms:modified xsi:type="dcterms:W3CDTF">2025-04-28T09:49:47Z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2021-10-24T00:00:00Z</vt:filetime>
  </property>
</Properties>
</file>