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9B5A1-8036-47D6-913E-3C29C5FC97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9DAEF9-6F9D-4638-9FCE-6BAAA5856F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C7DBC-1413-4AFF-912B-C7D08B24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A23B3-A1F3-4FBD-A78D-AF21D5CEB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2A2F-12FC-4D14-A95B-ED39F8F0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183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F5489-7AC4-471F-94C8-1FCA71B76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BF68D-1AE3-4A56-A920-B5EA1F1E2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F019C-B121-4E08-A3E1-96F00465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5B9BC-58E9-483F-93EC-314054C51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F9197-104F-4AFD-831E-431A1E0DC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153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8D8E61-9E13-460A-8C87-31147AC6FC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A2FAE6-F62B-4839-85A1-8AB527A48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98130-2903-450A-B942-7C947BBEE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B0DCF-DF01-42E4-BCF7-0833392EC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4ABAB-009B-4D98-BE61-9D66DF5FA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228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1C9AE-F846-4460-B9CA-D15707D9F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B004A-7185-46FC-946C-88D5AC95E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A1F95-BFFE-4920-9F14-09C50B020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E10F9-8F67-4305-B929-203F4732A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D2278-6D42-427E-A0F3-648E15765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9200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CB0F0-D211-4B75-8877-1514D2EC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06603-0268-49EB-A47D-AEA6E33F8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17A03-BFF2-4D70-996B-126D757D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9C40C-2A61-4294-969D-B3EBB5A40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B8510-885C-40C5-8C62-AFED2E4E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39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67AE-5A6C-4304-93DB-9B01283D5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08A0E-D065-4865-90C1-A1EAE12E05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949F0-A046-47BA-87F4-55E9C55CC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F7D5F-B676-4217-9B11-FC65C8084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955605-9C74-4D10-AE40-4CC67B021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5B8B7-7E76-4F71-8D8F-A56DB874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584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EE9BB-43C4-459E-B5B2-E2721FD1E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58835C-CCFC-44FB-A61F-E8E2A14B8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F8BB80-AE36-4DC9-B7D3-F053841DC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D4471D-1AF0-44F2-90DE-025167B69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B0EF1-885D-403F-86F5-5706D42D6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7C059-E0A4-4355-920E-DE58B8256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4BC19D-EBD6-4B5F-9DF2-BC843BD7D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CAA6C7-FF32-422A-96FA-34E26B498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267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C1C72-C183-4976-A875-6336B9CC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3A914C-3AA3-48A9-BC20-80E29B18F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1EF94-2B75-49DD-95B2-950D2635B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D92BD5-3D42-49F9-A5A4-50BBDFD60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07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D27E71-96A0-4137-BA8B-8534C6E3B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3EB3B-E230-4170-87ED-13BB14C89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6D2BC-090D-4EA1-AA23-AD6DF12A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804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E1C6C-902D-4362-AA22-57162EBF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E5695-2B0A-4D3E-A4A1-782DE2010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A19E-4160-4939-AECF-FCB19D088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7C110-32F2-421F-8B52-CCBBA7F28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38DFF-D012-401A-BF33-23677918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2325F-1148-4554-9CC2-70A32417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318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746D3-0251-48BB-853D-7BFF235E9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E8C660-664C-4A4C-927D-4D713ACAFC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00314-D30E-40A3-9D06-07E74C315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5CD15-EA7A-4934-AAA6-456C07DFF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0B588-ED15-4012-80DB-03F73CF9D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13593-F3E9-41E0-B0C7-90BD4CFC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1929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B48E42-9730-43F4-9206-4525CF147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1C7C-C958-4A0A-A08D-682BF1E84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1BF24-4A58-4FFD-95CA-4A19D6954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A5423-F098-4754-84A5-8468A485B62A}" type="datetimeFigureOut">
              <a:rPr lang="en-IN" smtClean="0"/>
              <a:t>27-09-2022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5FC92-CCAC-4F14-9E06-ABD3253EB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35D7B-3A32-41AA-BA18-EE9AE64EB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E8D63-EDB8-4183-969B-87F0171CEE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0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29AC2A-57F8-474C-BF36-AE6C3455A7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59" t="37166" r="21364" b="11698"/>
          <a:stretch/>
        </p:blipFill>
        <p:spPr>
          <a:xfrm>
            <a:off x="304800" y="1080654"/>
            <a:ext cx="11682781" cy="439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525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9343F0-7336-4443-95EA-26E36451E1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" t="34134" r="21137" b="12102"/>
          <a:stretch/>
        </p:blipFill>
        <p:spPr>
          <a:xfrm>
            <a:off x="678873" y="1080654"/>
            <a:ext cx="10507894" cy="440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490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9B8C17-C464-494B-B03D-76B8EC340D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" t="34134" r="21478" b="12102"/>
          <a:stretch/>
        </p:blipFill>
        <p:spPr>
          <a:xfrm>
            <a:off x="581889" y="1136072"/>
            <a:ext cx="10501747" cy="433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27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3BB7F9-D7BA-4969-A2DA-DD7B629116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4" t="33932" r="21136" b="11900"/>
          <a:stretch/>
        </p:blipFill>
        <p:spPr>
          <a:xfrm>
            <a:off x="443346" y="1177637"/>
            <a:ext cx="10565589" cy="417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40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A01043-826B-420F-BC7C-2E52DD8DB2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" t="34132" r="21250" b="12710"/>
          <a:stretch/>
        </p:blipFill>
        <p:spPr>
          <a:xfrm>
            <a:off x="637308" y="1163781"/>
            <a:ext cx="10540832" cy="41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5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0E6BD99-4169-486C-BF7D-F443BDFD9B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2" t="33948" r="21269" b="12503"/>
          <a:stretch/>
        </p:blipFill>
        <p:spPr>
          <a:xfrm>
            <a:off x="540326" y="1149927"/>
            <a:ext cx="11380177" cy="44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16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560FDA-6247-46AD-9715-6A1B7A075B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18" t="33931" r="50341" b="25443"/>
          <a:stretch/>
        </p:blipFill>
        <p:spPr>
          <a:xfrm>
            <a:off x="401782" y="858982"/>
            <a:ext cx="8063346" cy="384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919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Manoj Chheda</dc:creator>
  <cp:lastModifiedBy>Jenny Parekh</cp:lastModifiedBy>
  <cp:revision>2</cp:revision>
  <dcterms:created xsi:type="dcterms:W3CDTF">2022-09-08T05:15:23Z</dcterms:created>
  <dcterms:modified xsi:type="dcterms:W3CDTF">2022-09-27T15:06:37Z</dcterms:modified>
</cp:coreProperties>
</file>